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1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C39D0-032C-4370-AB71-0471F50DAC33}" type="datetimeFigureOut">
              <a:rPr lang="nl-NL" smtClean="0"/>
              <a:pPr/>
              <a:t>1-2-2011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40206-219E-493C-8083-B4D551718AB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99392"/>
            <a:ext cx="7772400" cy="1470025"/>
          </a:xfrm>
        </p:spPr>
        <p:txBody>
          <a:bodyPr>
            <a:normAutofit/>
          </a:bodyPr>
          <a:lstStyle/>
          <a:p>
            <a:r>
              <a:rPr lang="nl-NL" sz="2400" dirty="0" err="1" smtClean="0"/>
              <a:t>Enhancing</a:t>
            </a:r>
            <a:r>
              <a:rPr lang="nl-NL" sz="2400" dirty="0" smtClean="0"/>
              <a:t> the </a:t>
            </a:r>
            <a:r>
              <a:rPr lang="nl-NL" sz="2400" dirty="0" err="1" smtClean="0"/>
              <a:t>value</a:t>
            </a:r>
            <a:r>
              <a:rPr lang="nl-NL" sz="2400" dirty="0" smtClean="0"/>
              <a:t> of the MDS </a:t>
            </a:r>
            <a:r>
              <a:rPr lang="nl-NL" sz="2400" dirty="0" err="1" smtClean="0"/>
              <a:t>registry</a:t>
            </a:r>
            <a:r>
              <a:rPr lang="nl-NL" sz="2400" dirty="0" smtClean="0"/>
              <a:t> </a:t>
            </a:r>
            <a:r>
              <a:rPr lang="nl-NL" sz="2400" dirty="0" err="1" smtClean="0"/>
              <a:t>by</a:t>
            </a:r>
            <a:r>
              <a:rPr lang="nl-NL" sz="2400" dirty="0" smtClean="0"/>
              <a:t> </a:t>
            </a:r>
            <a:r>
              <a:rPr lang="nl-NL" sz="2400" dirty="0" err="1" smtClean="0"/>
              <a:t>matching</a:t>
            </a:r>
            <a:r>
              <a:rPr lang="nl-NL" sz="2400" dirty="0" smtClean="0"/>
              <a:t> </a:t>
            </a:r>
            <a:r>
              <a:rPr lang="nl-NL" sz="2400" dirty="0" err="1" smtClean="0"/>
              <a:t>biobanking</a:t>
            </a:r>
            <a:r>
              <a:rPr lang="nl-NL" sz="2400" dirty="0" smtClean="0"/>
              <a:t> </a:t>
            </a:r>
            <a:endParaRPr lang="nl-NL" sz="24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67544" y="1052736"/>
            <a:ext cx="8208912" cy="4896544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nl-NL" sz="1400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Cells</a:t>
            </a:r>
            <a:r>
              <a:rPr lang="nl-NL" sz="14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Bone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marrow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mononuclear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cells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			DNA + RNA</a:t>
            </a: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Peripheral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blood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mononuclear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cells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granulocytes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		DNA + RNA</a:t>
            </a: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Buccal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swap:				DNA</a:t>
            </a:r>
          </a:p>
          <a:p>
            <a:pPr algn="l">
              <a:buFont typeface="Arial" pitchFamily="34" charset="0"/>
              <a:buChar char="•"/>
            </a:pP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Serum</a:t>
            </a: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Viable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cells</a:t>
            </a:r>
            <a:r>
              <a:rPr lang="nl-NL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none /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only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dedicated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centers (?)</a:t>
            </a:r>
          </a:p>
          <a:p>
            <a:pPr algn="l"/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nl-NL" sz="1400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Method</a:t>
            </a:r>
            <a:r>
              <a:rPr lang="nl-NL" sz="14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nl-NL" sz="14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Isolation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mononuclear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cells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Ficoll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 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red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cell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lysis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locally</a:t>
            </a:r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Take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up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cells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 DNA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lysis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buffer and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RNAbee</a:t>
            </a:r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Freeze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sample</a:t>
            </a: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Send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to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central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lab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processing</a:t>
            </a:r>
          </a:p>
          <a:p>
            <a:pPr algn="l">
              <a:buFont typeface="Arial" pitchFamily="34" charset="0"/>
              <a:buChar char="•"/>
            </a:pPr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nl-NL" sz="14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Issues:</a:t>
            </a:r>
            <a:endParaRPr lang="nl-NL" sz="14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Ownership</a:t>
            </a:r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Scientific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board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decides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whether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research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questions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fit the goals of the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registry</a:t>
            </a:r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Informed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consent </a:t>
            </a:r>
          </a:p>
          <a:p>
            <a:pPr algn="l">
              <a:buFont typeface="Arial" pitchFamily="34" charset="0"/>
              <a:buChar char="•"/>
            </a:pP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ICT database coupled to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registry</a:t>
            </a:r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Financing</a:t>
            </a:r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=&gt; Questionnaire to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participants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to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evaluate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possibilities</a:t>
            </a:r>
            <a:r>
              <a:rPr lang="nl-NL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&amp; wishes</a:t>
            </a:r>
            <a:endParaRPr lang="nl-NL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nl-NL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nl-NL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17</Words>
  <Application>Microsoft Office PowerPoint</Application>
  <PresentationFormat>Diavoorstelling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Enhancing the value of the MDS registry by matching biobanking </vt:lpstr>
    </vt:vector>
  </TitlesOfParts>
  <Company>UMC St Radboud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Enhancing the value of the MDS registry by matching biobanking </dc:title>
  <dc:creator>UMCN</dc:creator>
  <cp:lastModifiedBy>UMCN</cp:lastModifiedBy>
  <cp:revision>3</cp:revision>
  <dcterms:created xsi:type="dcterms:W3CDTF">2011-01-31T20:48:32Z</dcterms:created>
  <dcterms:modified xsi:type="dcterms:W3CDTF">2011-02-01T09:23:29Z</dcterms:modified>
</cp:coreProperties>
</file>